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3" r:id="rId16"/>
    <p:sldId id="274" r:id="rId17"/>
    <p:sldId id="285" r:id="rId18"/>
    <p:sldId id="28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T4NX6WFSQ&amp;list=PLJ0Zv3ZSaqVKIdr0IvfgawaZtUckXzy8O&amp;index=3" TargetMode="External"/><Relationship Id="rId2" Type="http://schemas.openxmlformats.org/officeDocument/2006/relationships/hyperlink" Target="https://www.youtube.com/watch?v=XEEBArea-WQ&amp;list=PLJ0Zv3ZSaqVKIdr0IvfgawaZtUckXzy8O&amp;index=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drlb_PMEbxM&amp;list=PLJ0Zv3ZSaqVKIdr0IvfgawaZtUckXzy8O&amp;index=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1-NVv3UezE&amp;list=PLJ0Zv3ZSaqVKIdr0IvfgawaZtUckXzy8O&amp;index=6" TargetMode="External"/><Relationship Id="rId2" Type="http://schemas.openxmlformats.org/officeDocument/2006/relationships/hyperlink" Target="https://www.youtube.com/watch?v=A_bbxlZNXyM&amp;list=PLJ0Zv3ZSaqVKIdr0IvfgawaZtUckXzy8O&amp;index=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37WcJCUqRKE&amp;list=PLJ0Zv3ZSaqVKIdr0IvfgawaZtUckXzy8O&amp;index=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1" y="1737360"/>
            <a:ext cx="8979824" cy="13549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REPORTING TEMPORARY CLOSURES FOR SR AND VPK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47" y="1712806"/>
            <a:ext cx="1110952" cy="137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1C036-FD06-47AD-8CF0-32EB38CDD678}"/>
              </a:ext>
            </a:extLst>
          </p:cNvPr>
          <p:cNvSpPr txBox="1"/>
          <p:nvPr/>
        </p:nvSpPr>
        <p:spPr>
          <a:xfrm>
            <a:off x="5122878" y="3408219"/>
            <a:ext cx="545091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USING THE EARLY LEARNING COALITION PROVIDER PORTAL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53194" y="4879649"/>
            <a:ext cx="3363089" cy="9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1450"/>
            <a:ext cx="9712933" cy="14578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STEPS TO REPORT</a:t>
            </a:r>
            <a:br>
              <a:rPr lang="en-US" sz="2800" b="1" dirty="0"/>
            </a:br>
            <a:r>
              <a:rPr lang="en-US" sz="2800" b="1" dirty="0"/>
              <a:t>SITE WAS PARTIALLY CLOSED FOR ALL OR SOME SR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ABDE1-D733-48A2-AFCD-2A99FDE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2" y="1629948"/>
            <a:ext cx="9388736" cy="4560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2465" cy="10421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81536" y="6190615"/>
            <a:ext cx="2559630" cy="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99" y="2000250"/>
            <a:ext cx="9780815" cy="288131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134789" y="2573829"/>
            <a:ext cx="152672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3099" y="1630918"/>
            <a:ext cx="97808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 3. PROVIDER CLICKS ON “ADD CLOSURE”.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03112" cy="10224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215870" y="5853870"/>
            <a:ext cx="2508044" cy="8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3" y="1347107"/>
            <a:ext cx="6214383" cy="466997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580288" y="1738993"/>
            <a:ext cx="2424793" cy="808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8297" y="1970559"/>
            <a:ext cx="2012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PARTIAL</a:t>
            </a:r>
            <a:r>
              <a:rPr lang="en-US" sz="1050" b="1" dirty="0">
                <a:solidFill>
                  <a:schemeClr val="bg1"/>
                </a:solidFill>
              </a:rPr>
              <a:t>CLOSURE FOR ALL OR SOME SR CLASSES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902779" y="2441121"/>
            <a:ext cx="2073727" cy="669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6511" y="2588518"/>
            <a:ext cx="122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SITE NAME FROM DROP DOWN BOX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5992586" y="3136025"/>
            <a:ext cx="1983919" cy="619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4063" y="3246154"/>
            <a:ext cx="168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CLOSURE DATES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AND REOPEN DATE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816678" y="4555671"/>
            <a:ext cx="1951265" cy="9470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9387" y="4752201"/>
            <a:ext cx="1306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CHOOSE CLASSES AFFECTED BY      CLOSURE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19380" y="3661652"/>
            <a:ext cx="3313679" cy="1526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57714" y="3705761"/>
            <a:ext cx="2530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ONCE CLASSES ARE CHOSEN, THE CALENDAR POPULATES AND CLOSURE DATES ARE SHOWN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3997098"/>
            <a:ext cx="6228668" cy="17621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106512" y="4433207"/>
            <a:ext cx="1592036" cy="1069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2070" y="4676666"/>
            <a:ext cx="11348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CARE LEVELS AFFECTED BY CLOSURE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7837" y="673244"/>
            <a:ext cx="978081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4. PROVIDER CHOOSES CLOSURE TYPE AND COMPLETES CLOSURE DETAILS.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" y="1"/>
            <a:ext cx="962336" cy="98090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980416" y="5912970"/>
            <a:ext cx="2452643" cy="8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283" y="808264"/>
            <a:ext cx="5943600" cy="511029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554083" y="3106238"/>
            <a:ext cx="2279424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3091" y="3236455"/>
            <a:ext cx="1461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CLOSURE REASON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245" y="2959332"/>
            <a:ext cx="3478780" cy="262682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IT IS VERY IMPORTANT TO ATTACH/UPLOAD COPIES OF CLOSURE DOCUMENTS.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ADD COMMENTS, THEN HIT “SAVE” AND FINALLY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HIT “SUBMIT TO COALITION”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659538" y="4414924"/>
            <a:ext cx="2077453" cy="709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63091" y="47343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3091" y="4569520"/>
            <a:ext cx="172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UPLOAD DOCUMENTATION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2283" y="438932"/>
            <a:ext cx="97808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5. PROVIDER THEN </a:t>
            </a:r>
            <a:r>
              <a:rPr lang="en-US" dirty="0" smtClean="0">
                <a:latin typeface="Arial Black" panose="020B0A04020102020204" pitchFamily="34" charset="0"/>
              </a:rPr>
              <a:t> CHOOSES CLOSURE </a:t>
            </a:r>
            <a:r>
              <a:rPr lang="en-US" dirty="0">
                <a:latin typeface="Arial Black" panose="020B0A04020102020204" pitchFamily="34" charset="0"/>
              </a:rPr>
              <a:t>REASON.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0"/>
            <a:ext cx="967187" cy="98584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930356" y="6024785"/>
            <a:ext cx="2549670" cy="7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73" y="843097"/>
            <a:ext cx="7969543" cy="7675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SUBMITTING ATTENDANCE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19993" y="2535381"/>
            <a:ext cx="7343775" cy="137160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4C will notify you once your temporary closures have been approved.</a:t>
            </a:r>
          </a:p>
          <a:p>
            <a:pPr algn="l"/>
            <a:r>
              <a:rPr lang="en-US" dirty="0">
                <a:latin typeface="Arial Black" panose="020B0A04020102020204" pitchFamily="34" charset="0"/>
              </a:rPr>
              <a:t>Continue to submit attendance as usual by the 3</a:t>
            </a:r>
            <a:r>
              <a:rPr lang="en-US" baseline="30000" dirty="0">
                <a:latin typeface="Arial Black" panose="020B0A04020102020204" pitchFamily="34" charset="0"/>
              </a:rPr>
              <a:t>rd</a:t>
            </a:r>
            <a:r>
              <a:rPr lang="en-US" dirty="0">
                <a:latin typeface="Arial Black" panose="020B0A04020102020204" pitchFamily="34" charset="0"/>
              </a:rPr>
              <a:t> business day of the month. </a:t>
            </a:r>
          </a:p>
          <a:p>
            <a:pPr algn="l"/>
            <a:endParaRPr lang="en-US" dirty="0">
              <a:latin typeface="Arial Black" panose="020B0A0402010202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D8F6E366-9629-47B8-B0A7-B50E3DB8C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2309" y="3906983"/>
            <a:ext cx="2347275" cy="189050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FAFCA4C-1E94-458E-9B23-9C2B4F36D2B0}"/>
              </a:ext>
            </a:extLst>
          </p:cNvPr>
          <p:cNvSpPr/>
          <p:nvPr/>
        </p:nvSpPr>
        <p:spPr>
          <a:xfrm>
            <a:off x="5929459" y="4251489"/>
            <a:ext cx="3206151" cy="1201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AA711-D059-4D36-A650-39797E16A7C1}"/>
              </a:ext>
            </a:extLst>
          </p:cNvPr>
          <p:cNvSpPr txBox="1"/>
          <p:nvPr/>
        </p:nvSpPr>
        <p:spPr>
          <a:xfrm>
            <a:off x="6509857" y="4488110"/>
            <a:ext cx="249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DON’T MISS THE DUE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03112" cy="10224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001387" y="6026514"/>
            <a:ext cx="2415794" cy="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97" y="2564415"/>
            <a:ext cx="6358854" cy="2462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E79B0-3F90-4ABE-A036-9E7EDE4D8ECD}"/>
              </a:ext>
            </a:extLst>
          </p:cNvPr>
          <p:cNvSpPr txBox="1"/>
          <p:nvPr/>
        </p:nvSpPr>
        <p:spPr>
          <a:xfrm>
            <a:off x="2684478" y="713064"/>
            <a:ext cx="843932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ADDITIONAL TRAINING RESOURCES LOCATED AT 4cflorida.org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011268" cy="103077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57844" y="5787232"/>
            <a:ext cx="2722605" cy="7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4105401"/>
            <a:ext cx="10016455" cy="17333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Providers click on “Other Resources”.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Providers select “ELC Modernization Training, Resources” from the drop down menu.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942" b="13942"/>
          <a:stretch>
            <a:fillRect/>
          </a:stretch>
        </p:blipFill>
        <p:spPr>
          <a:xfrm>
            <a:off x="1637867" y="940425"/>
            <a:ext cx="8225944" cy="3164976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D094502E-B7EB-4A39-8F73-7AB12A6DF323}"/>
              </a:ext>
            </a:extLst>
          </p:cNvPr>
          <p:cNvSpPr/>
          <p:nvPr/>
        </p:nvSpPr>
        <p:spPr>
          <a:xfrm>
            <a:off x="7759817" y="1736522"/>
            <a:ext cx="436227" cy="12835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0" y="0"/>
            <a:ext cx="922625" cy="9404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69836" y="5922236"/>
            <a:ext cx="2705514" cy="7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3526" y="2036618"/>
            <a:ext cx="55196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How Providers Report a Temporary Closure for VPK Classes: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https://www.youtube.com/watch?v=XEEBArea-WQ&amp;list=PLJ0Zv3ZSaqVKIdr0IvfgawaZtUckXzy8O&amp;index=2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How Providers Report a Temporary Closure for Whole Site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https://www.youtube.com/watch?v=8vT4NX6WFSQ&amp;list=PLJ0Zv3ZSaqVKIdr0IvfgawaZtUckXzy8O&amp;index=3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How Providers Submit SR Attendance with Temporary Closures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https://www.youtube.com/watch?v=drlb_PMEbxM&amp;list=PLJ0Zv3ZSaqVKIdr0IvfgawaZtUckXzy8O&amp;index=4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716" y="374074"/>
            <a:ext cx="748145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TEMPORARY CLOSURES</a:t>
            </a:r>
          </a:p>
          <a:p>
            <a:pPr algn="ctr"/>
            <a:r>
              <a:rPr lang="en-US" sz="2800" b="1" dirty="0"/>
              <a:t> TRAINING VIDEOS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081" y="1667286"/>
            <a:ext cx="719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Right click on the link. Select open hyperlink to start the video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89215" cy="10083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9156049" y="5810421"/>
            <a:ext cx="2423502" cy="7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2705" y="1953491"/>
            <a:ext cx="6068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How Providers Update a VPK Class Calendar when Share with One or More Classes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https://www.youtube.com/watch?v=A_bbxlZNXyM&amp;list=PLJ0Zv3ZSaqVKIdr0IvfgawaZtUckXzy8O&amp;index=5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How Providers View Temporary Closures on VPK Attendance Rosters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3"/>
              </a:rPr>
              <a:t>https://www.youtube.com/watch?v=O1-NVv3UezE&amp;list=PLJ0Zv3ZSaqVKIdr0IvfgawaZtUckXzy8O&amp;index=6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How VPK Providers Update Calendars Due to Temporary Closures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4"/>
              </a:rPr>
              <a:t>https://www.youtube.com/watch?v=37WcJCUqRKE&amp;list=PLJ0Zv3ZSaqVKIdr0IvfgawaZtUckXzy8O&amp;index=7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770" y="498612"/>
            <a:ext cx="760614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TEMPORARY CLOSURES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TRAINING VIDEOS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6081" y="1667286"/>
            <a:ext cx="719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Right click on the link. Select open hyperlink to start the video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019424" cy="103909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9156049" y="5810421"/>
            <a:ext cx="2423502" cy="7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964793"/>
            <a:ext cx="6511895" cy="2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352" y="3406754"/>
            <a:ext cx="972777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Contact the Provider Technical Assistance Line at 407-532-4113 or Your Reimbursement </a:t>
            </a:r>
            <a:r>
              <a:rPr lang="en-US" sz="3600" b="1" dirty="0" smtClean="0">
                <a:latin typeface="Arial Black" panose="020B0A04020102020204" pitchFamily="34" charset="0"/>
              </a:rPr>
              <a:t>Specialist.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https://www.goodfreephotos.com/albums/other-photos/smiley-face-basi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63" y="5273774"/>
            <a:ext cx="1498600" cy="100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64276" cy="9828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9087683" y="5888442"/>
            <a:ext cx="2487439" cy="7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332510"/>
            <a:ext cx="9923605" cy="109728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THREE TYPES OF TEMPORARY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18849"/>
            <a:ext cx="10018713" cy="3880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 Black" panose="020B0A04020102020204" pitchFamily="34" charset="0"/>
              </a:rPr>
              <a:t>Select the type of childcare services closure that occurred during the closure event.</a:t>
            </a:r>
          </a:p>
          <a:p>
            <a:pPr marL="0" indent="0" algn="ctr">
              <a:buNone/>
            </a:pPr>
            <a:endParaRPr lang="en-US" sz="2000" dirty="0"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/>
              <a:t>The whole site(s) was closed. Services were not provided to any children.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The site was partially closed. Services were not provided to all or some VPK classes. 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The site was partially closed. Services were not provided to all or some SR care levels. 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012" cy="939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19459" y="5283105"/>
            <a:ext cx="3483564" cy="10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663" y="396739"/>
            <a:ext cx="9870176" cy="132917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STEPS TO REPORT </a:t>
            </a:r>
            <a:br>
              <a:rPr lang="en-US" sz="2800" b="1" dirty="0"/>
            </a:br>
            <a:r>
              <a:rPr lang="en-US" sz="2800" b="1" dirty="0"/>
              <a:t>WHOLE SITE CLOSURE USING THE PROVIDER PORTAL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63" y="2372244"/>
            <a:ext cx="9674680" cy="3614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1662" y="1725912"/>
            <a:ext cx="956107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Provider clicks on Attendance.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Provider clicks on Temporary Closure from the drop down box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00667" cy="112190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745014" y="5986352"/>
            <a:ext cx="2731150" cy="8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953" y="1866693"/>
            <a:ext cx="8791527" cy="285852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101080" y="2478423"/>
            <a:ext cx="152672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6953" y="1334572"/>
            <a:ext cx="871671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Step 3. Provider selects on “Add Closure”.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5374" cy="116747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634756" y="5725683"/>
            <a:ext cx="2621297" cy="8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2" y="1355271"/>
            <a:ext cx="6853353" cy="368209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493668" y="2733169"/>
            <a:ext cx="1551214" cy="400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457950" y="3258920"/>
            <a:ext cx="1586932" cy="532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556941" y="4127394"/>
            <a:ext cx="1551214" cy="5017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CLOSURE REASON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6773" y="2802389"/>
            <a:ext cx="971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SITE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5536" y="3415461"/>
            <a:ext cx="1212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CLOSURE DATES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84312" y="4964903"/>
            <a:ext cx="6912656" cy="1893097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6493668" y="5243918"/>
            <a:ext cx="1551214" cy="734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536" y="5402301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UPLOAD DOCUMENTATION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98014" y="3415461"/>
            <a:ext cx="3313679" cy="23869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IT IS VERY IMPORTANT TO ATTACH/UPLOAD COPIES OF CLOSURE DOCUMENTS.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ADD COMMENTS, THEN SELECT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“SAVE” AND FINALLY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HIT “SUBMIT TO COALITION”.</a:t>
            </a:r>
          </a:p>
        </p:txBody>
      </p:sp>
      <p:sp>
        <p:nvSpPr>
          <p:cNvPr id="3" name="Left Arrow 2"/>
          <p:cNvSpPr/>
          <p:nvPr/>
        </p:nvSpPr>
        <p:spPr>
          <a:xfrm>
            <a:off x="5698671" y="1432124"/>
            <a:ext cx="2249261" cy="8856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99220" y="1638677"/>
            <a:ext cx="1887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WHOLE SITE WAS CLOSED. NO SERVICES PROVIDED.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4312" y="693516"/>
            <a:ext cx="691265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 4. PROVIDER CHOOSES CLOSURE TYPE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AND COMPLETES CLOSURE DETAILS.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7732"/>
            <a:ext cx="897093" cy="9144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925313" y="5911451"/>
            <a:ext cx="2986380" cy="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91440"/>
            <a:ext cx="8249892" cy="144641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STEPS TO REPORT</a:t>
            </a:r>
            <a:br>
              <a:rPr lang="en-US" sz="2400" b="1" dirty="0"/>
            </a:br>
            <a:r>
              <a:rPr lang="en-US" sz="2400" b="1" dirty="0"/>
              <a:t>SITE WAS PARTIALLY CLOSED FOR ALL </a:t>
            </a:r>
            <a:br>
              <a:rPr lang="en-US" sz="2400" b="1" dirty="0"/>
            </a:br>
            <a:r>
              <a:rPr lang="en-US" sz="2400" b="1" dirty="0"/>
              <a:t>OR SOME VPK CLASSES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D14A4-F951-4B7B-9189-8382742C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1537856"/>
            <a:ext cx="9786072" cy="4281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68" y="0"/>
            <a:ext cx="1041084" cy="10611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513595" y="5939328"/>
            <a:ext cx="2756788" cy="7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97" y="1994025"/>
            <a:ext cx="9780815" cy="288131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068287" y="2573829"/>
            <a:ext cx="152672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3098" y="1624693"/>
            <a:ext cx="97808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 3. PROVIDER SELECTS “ADD CLOSURE”.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" y="0"/>
            <a:ext cx="1005840" cy="102524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566389" y="5496675"/>
            <a:ext cx="3013162" cy="8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3" y="1347107"/>
            <a:ext cx="6214383" cy="466997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580288" y="1632857"/>
            <a:ext cx="2424793" cy="808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92586" y="1829240"/>
            <a:ext cx="2012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PARTIAL</a:t>
            </a:r>
            <a:r>
              <a:rPr lang="en-US" sz="1050" b="1" dirty="0">
                <a:solidFill>
                  <a:schemeClr val="bg1"/>
                </a:solidFill>
              </a:rPr>
              <a:t>CLOSURE FOR ALL OR SOME VPK CLASSES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902779" y="2441121"/>
            <a:ext cx="2073727" cy="669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6511" y="2588518"/>
            <a:ext cx="122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SITE NAME FROM DROP DOWN BOX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5992586" y="3136025"/>
            <a:ext cx="1983919" cy="619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41807" y="3238049"/>
            <a:ext cx="168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CLOSURE DATES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AND REOPEN DATE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816678" y="4555671"/>
            <a:ext cx="1951265" cy="9470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9387" y="4752201"/>
            <a:ext cx="1306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CHOOSE CLASSES AFFECTED BY      CLOSURE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94886" y="2901821"/>
            <a:ext cx="3313679" cy="21621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09215" y="3408218"/>
            <a:ext cx="265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ONCE CLASSES ARE CHOSEN, THE CALENDAR POPULATES AND CLOSURE DATES ARE SHOWN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2123" y="664271"/>
            <a:ext cx="978081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 4. PROVIDER CHOOSES CLOSURE TYPE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AND COMPLETES CLOSURE DETAILS.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055715" cy="107608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8708164" y="5922236"/>
            <a:ext cx="2834774" cy="8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283" y="808264"/>
            <a:ext cx="5943600" cy="511029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554083" y="3106238"/>
            <a:ext cx="2279424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1839" y="3236455"/>
            <a:ext cx="1461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CLOSURE REASON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943056" y="2892829"/>
            <a:ext cx="3478780" cy="2743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IT IS VERY IMPORTANT TO ATTACH/UPLOAD COPIES OF CLOSURE DOCUMENTS.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ADD COMMENTS, THEN HIT “SAVE” AND FINALLY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HIT “SUBMIT TO COALITION”.</a:t>
            </a:r>
          </a:p>
        </p:txBody>
      </p:sp>
      <p:sp>
        <p:nvSpPr>
          <p:cNvPr id="8" name="Left Arrow 7"/>
          <p:cNvSpPr/>
          <p:nvPr/>
        </p:nvSpPr>
        <p:spPr>
          <a:xfrm>
            <a:off x="5101839" y="4563454"/>
            <a:ext cx="1931350" cy="649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3760" y="4696340"/>
            <a:ext cx="130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UPLOAD DOCUMENTATION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283" y="438932"/>
            <a:ext cx="97808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 5. PROVIDER THEN CHOSES CLOSURE REASON.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6BF1B-858F-48D0-ADF9-AC6F91C4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" y="-50126"/>
            <a:ext cx="968188" cy="98686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323604" y="5918562"/>
            <a:ext cx="3039494" cy="8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582</TotalTime>
  <Words>454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Parallax</vt:lpstr>
      <vt:lpstr>REPORTING TEMPORARY CLOSURES FOR SR AND VPK</vt:lpstr>
      <vt:lpstr>THREE TYPES OF TEMPORARY CLOSURES</vt:lpstr>
      <vt:lpstr>STEPS TO REPORT  WHOLE SITE CLOSURE USING THE PROVIDER PORTAL</vt:lpstr>
      <vt:lpstr>PowerPoint Presentation</vt:lpstr>
      <vt:lpstr>PowerPoint Presentation</vt:lpstr>
      <vt:lpstr>STEPS TO REPORT SITE WAS PARTIALLY CLOSED FOR ALL  OR SOME VPK CLASSES</vt:lpstr>
      <vt:lpstr>PowerPoint Presentation</vt:lpstr>
      <vt:lpstr>PowerPoint Presentation</vt:lpstr>
      <vt:lpstr>PowerPoint Presentation</vt:lpstr>
      <vt:lpstr>STEPS TO REPORT SITE WAS PARTIALLY CLOSED FOR ALL OR SOME SR CLASSES</vt:lpstr>
      <vt:lpstr>PowerPoint Presentation</vt:lpstr>
      <vt:lpstr>PowerPoint Presentation</vt:lpstr>
      <vt:lpstr>PowerPoint Presentation</vt:lpstr>
      <vt:lpstr>  SUBMITTING ATTENDANCE </vt:lpstr>
      <vt:lpstr>PowerPoint Presentation</vt:lpstr>
      <vt:lpstr>Providers click on “Other Resources”.  Providers select “ELC Modernization Training, Resources” from the drop down menu.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TEMPORARY CLOSURES FOR SR AND VPK</dc:title>
  <dc:creator>Janet Bond</dc:creator>
  <cp:lastModifiedBy>Edna Bonitto</cp:lastModifiedBy>
  <cp:revision>70</cp:revision>
  <dcterms:created xsi:type="dcterms:W3CDTF">2021-09-14T19:51:17Z</dcterms:created>
  <dcterms:modified xsi:type="dcterms:W3CDTF">2021-09-22T17:17:39Z</dcterms:modified>
</cp:coreProperties>
</file>